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06139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12222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28644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91474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52170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51850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45976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04081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362726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241454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127049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66647-2E0C-4D59-82F8-FC9BF6E9A19F}" type="datetimeFigureOut">
              <a:rPr lang="fi-FI" smtClean="0"/>
              <a:pPr/>
              <a:t>12.3.2013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2AD9A-999B-479C-9B6F-CC74A8ADC73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66878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YLITUOMARITOIMINTA JA ETIIKKA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dirty="0" smtClean="0"/>
              <a:t>AJOKOKEIDEN TARKOITUS:</a:t>
            </a:r>
          </a:p>
          <a:p>
            <a:r>
              <a:rPr lang="fi-FI" dirty="0" smtClean="0"/>
              <a:t>Ajavien koirien ajo-ominaisuuksien selvittäminen jalostusta varten</a:t>
            </a:r>
          </a:p>
          <a:p>
            <a:r>
              <a:rPr lang="fi-FI" dirty="0" smtClean="0"/>
              <a:t>Harrastajien ja heidän yhteistyön kehittäminen</a:t>
            </a:r>
          </a:p>
          <a:p>
            <a:r>
              <a:rPr lang="fi-FI" dirty="0" smtClean="0"/>
              <a:t>Sääntöihin pohjautuvan kilpailumahdollisuuden tarjoaminen</a:t>
            </a:r>
          </a:p>
          <a:p>
            <a:r>
              <a:rPr lang="fi-FI" dirty="0" smtClean="0"/>
              <a:t>Ajokokeissa ei ole tarkoitus vahingoittaa ajettavaa eikä ajuria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5391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Säännöstöt ja ohjeet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Kulloinkin voimassa olevat SKL:n valtuuston hyväksymät </a:t>
            </a:r>
            <a:r>
              <a:rPr lang="fi-FI" dirty="0" err="1" smtClean="0"/>
              <a:t>Ajok/Keaj</a:t>
            </a:r>
            <a:r>
              <a:rPr lang="fi-FI" dirty="0" smtClean="0"/>
              <a:t> säännöt</a:t>
            </a:r>
          </a:p>
          <a:p>
            <a:r>
              <a:rPr lang="fi-FI" dirty="0" smtClean="0"/>
              <a:t>Kennelliiton Yleisiä kokeita ja kilpailuja koskevat Säännöt ja ohjeet ( Liitevihko )</a:t>
            </a:r>
          </a:p>
          <a:p>
            <a:r>
              <a:rPr lang="fi-FI" dirty="0" smtClean="0"/>
              <a:t>Vuosittain SAJ:n koulutustoimikunnan toimeenpannut koulutukset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51956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VASTUUKYSYMYKSET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Koiranomistaja vastaa koiralle aiheutuneista tai koiran aiheuttamista vahingoista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3994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TOIMINTA MAASTOSSA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smtClean="0"/>
              <a:t>Tuomarityöskentelyssä on korostettava metsästyksellinen työskentelyn seuraaminen</a:t>
            </a:r>
          </a:p>
          <a:p>
            <a:r>
              <a:rPr lang="fi-FI" dirty="0" smtClean="0"/>
              <a:t>Minkäänlaista väkivaltaa </a:t>
            </a:r>
            <a:r>
              <a:rPr lang="fi-FI" smtClean="0"/>
              <a:t>ja sopimatonta </a:t>
            </a:r>
            <a:r>
              <a:rPr lang="fi-FI" dirty="0" smtClean="0"/>
              <a:t>käytöstä ei </a:t>
            </a:r>
            <a:r>
              <a:rPr lang="fi-FI" dirty="0" smtClean="0"/>
              <a:t>tule sallia</a:t>
            </a:r>
          </a:p>
          <a:p>
            <a:r>
              <a:rPr lang="fi-FI" dirty="0" smtClean="0"/>
              <a:t>Koe on keskeytettävä, mikäli keliolosuhteet muuttuvat koiraa vahingoittaviksi (esim. leikkaava jääkeli, lämpötila)</a:t>
            </a:r>
          </a:p>
          <a:p>
            <a:r>
              <a:rPr lang="fi-FI" dirty="0" smtClean="0"/>
              <a:t>Samaa ajettavaa ei tietoisesti ajateta uudestaan samana päivänä</a:t>
            </a:r>
          </a:p>
          <a:p>
            <a:r>
              <a:rPr lang="fi-FI" dirty="0" smtClean="0"/>
              <a:t>Koiran terveys menee aina ohjaajan toivomusten edelle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20328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YMPÄRISTÖN JA MUIDEN MAASTOSSA LIIKKUJIEN HUOMIOIMINEN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smtClean="0"/>
              <a:t>Koe ei saa aiheuttaa vahinkoa ympäristölle tai ihmisten omaisuudelle</a:t>
            </a:r>
          </a:p>
          <a:p>
            <a:r>
              <a:rPr lang="fi-FI" dirty="0" smtClean="0"/>
              <a:t>Muihin maastossa liikkuviin tulee suhtautua asiallisesti ja on pyrittävä antamaan aina hyvä kuva koetapahtumasta sekä riistan ajattamisesta</a:t>
            </a:r>
          </a:p>
          <a:p>
            <a:r>
              <a:rPr lang="fi-FI" dirty="0" smtClean="0"/>
              <a:t>Tiet ja kulkuväylät tulee pitää vapaana muille maastossa liikkujille</a:t>
            </a:r>
          </a:p>
          <a:p>
            <a:r>
              <a:rPr lang="fi-FI" dirty="0" smtClean="0"/>
              <a:t>Metsästykseen rinnastettava koettelu ei kestä negatiivista mediahuomiota, siksi kaikkien toimien kokeen aikana tulee olla päivänvalon kestäviä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8587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YLITUOMARITAIDON YLLÄPITO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Osallistuminen vähintään joka toinen kerta jatkokoulutukseen</a:t>
            </a:r>
          </a:p>
          <a:p>
            <a:r>
              <a:rPr lang="fi-FI" dirty="0" smtClean="0"/>
              <a:t>Toimiminen maastotuomarina/sihteerinä kokeissa</a:t>
            </a:r>
          </a:p>
          <a:p>
            <a:r>
              <a:rPr lang="fi-FI" dirty="0" smtClean="0"/>
              <a:t>Mahdollisuuksien mukaan omalla koiralla kilpaileminen</a:t>
            </a:r>
            <a:endParaRPr lang="fi-FI" dirty="0"/>
          </a:p>
        </p:txBody>
      </p:sp>
    </p:spTree>
    <p:extLst>
      <p:ext uri="{BB962C8B-B14F-4D97-AF65-F5344CB8AC3E}">
        <p14:creationId xmlns="" xmlns:p14="http://schemas.microsoft.com/office/powerpoint/2010/main" val="70290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188</Words>
  <Application>Microsoft Office PowerPoint</Application>
  <PresentationFormat>Näytössä katseltava diaesitys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Office-teema</vt:lpstr>
      <vt:lpstr>YLITUOMARITOIMINTA JA ETIIKKA</vt:lpstr>
      <vt:lpstr>Säännöstöt ja ohjeet</vt:lpstr>
      <vt:lpstr>VASTUUKYSYMYKSET</vt:lpstr>
      <vt:lpstr>TOIMINTA MAASTOSSA</vt:lpstr>
      <vt:lpstr>YMPÄRISTÖN JA MUIDEN MAASTOSSA LIIKKUJIEN HUOMIOIMINEN</vt:lpstr>
      <vt:lpstr>YLITUOMARITAIDON YLLÄPITO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YLITUOMARITOIMINTA JA ETIIKKA</dc:title>
  <dc:creator>Seppo</dc:creator>
  <cp:lastModifiedBy>Ari</cp:lastModifiedBy>
  <cp:revision>8</cp:revision>
  <dcterms:created xsi:type="dcterms:W3CDTF">2013-01-25T09:17:00Z</dcterms:created>
  <dcterms:modified xsi:type="dcterms:W3CDTF">2013-03-12T14:21:16Z</dcterms:modified>
</cp:coreProperties>
</file>